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1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72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89911" autoAdjust="0"/>
  </p:normalViewPr>
  <p:slideViewPr>
    <p:cSldViewPr snapToGrid="0">
      <p:cViewPr varScale="1">
        <p:scale>
          <a:sx n="79" d="100"/>
          <a:sy n="79" d="100"/>
        </p:scale>
        <p:origin x="101" y="21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To Compete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Craftsbury</a:t>
            </a:r>
            <a:r>
              <a:rPr lang="en-US" smtClean="0"/>
              <a:t> Academy</a:t>
            </a:r>
            <a:r>
              <a:rPr lang="en-US" smtClean="0"/>
              <a:t> </a:t>
            </a:r>
            <a:r>
              <a:rPr lang="en-US" dirty="0" smtClean="0"/>
              <a:t>Cross </a:t>
            </a:r>
            <a:r>
              <a:rPr lang="en-US" smtClean="0"/>
              <a:t>Country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Preparation Creates Success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945" y="2249488"/>
            <a:ext cx="6488109" cy="4324350"/>
          </a:xfrm>
        </p:spPr>
      </p:pic>
    </p:spTree>
    <p:extLst>
      <p:ext uri="{BB962C8B-B14F-4D97-AF65-F5344CB8AC3E}">
        <p14:creationId xmlns:p14="http://schemas.microsoft.com/office/powerpoint/2010/main" val="262941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Competition Throughout The Season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1-2 days before the meet</a:t>
            </a:r>
          </a:p>
          <a:p>
            <a:pPr lvl="1"/>
            <a:r>
              <a:rPr lang="en-US" dirty="0" smtClean="0"/>
              <a:t>Race Plan (Training through)</a:t>
            </a:r>
          </a:p>
          <a:p>
            <a:pPr lvl="1"/>
            <a:r>
              <a:rPr lang="en-US" dirty="0" smtClean="0"/>
              <a:t>Tactics</a:t>
            </a:r>
          </a:p>
          <a:p>
            <a:r>
              <a:rPr lang="en-US" dirty="0" smtClean="0"/>
              <a:t>The night before the meet</a:t>
            </a:r>
          </a:p>
          <a:p>
            <a:pPr lvl="1"/>
            <a:r>
              <a:rPr lang="en-US" dirty="0" smtClean="0"/>
              <a:t>Pack – lay our race gear</a:t>
            </a:r>
          </a:p>
          <a:p>
            <a:pPr lvl="1"/>
            <a:r>
              <a:rPr lang="en-US" dirty="0" smtClean="0"/>
              <a:t>Mental Preparation/Visualization</a:t>
            </a:r>
          </a:p>
          <a:p>
            <a:pPr lvl="1"/>
            <a:r>
              <a:rPr lang="en-US" dirty="0" smtClean="0"/>
              <a:t>Rituals</a:t>
            </a:r>
            <a:endParaRPr lang="en-US" dirty="0"/>
          </a:p>
          <a:p>
            <a:pPr marL="411480" lvl="1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Do everything with care and deliberation </a:t>
            </a:r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Race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Pre-race meal </a:t>
            </a:r>
          </a:p>
          <a:p>
            <a:r>
              <a:rPr lang="en-US" dirty="0" smtClean="0"/>
              <a:t>Travel plan and timing</a:t>
            </a:r>
          </a:p>
          <a:p>
            <a:r>
              <a:rPr lang="en-US" dirty="0" smtClean="0"/>
              <a:t>Timing of warm up</a:t>
            </a:r>
          </a:p>
          <a:p>
            <a:r>
              <a:rPr lang="en-US" dirty="0" smtClean="0"/>
              <a:t>Plan A – B – C</a:t>
            </a:r>
          </a:p>
          <a:p>
            <a:r>
              <a:rPr lang="en-US" dirty="0" smtClean="0"/>
              <a:t>Post race evaluation and </a:t>
            </a:r>
            <a:r>
              <a:rPr lang="en-US" dirty="0" smtClean="0">
                <a:solidFill>
                  <a:schemeClr val="accent3"/>
                </a:solidFill>
              </a:rPr>
              <a:t>Honest</a:t>
            </a:r>
            <a:r>
              <a:rPr lang="en-US" dirty="0" smtClean="0"/>
              <a:t> race assessment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 algn="ctr">
              <a:buNone/>
            </a:pPr>
            <a:r>
              <a:rPr lang="en-US" dirty="0">
                <a:solidFill>
                  <a:schemeClr val="accent3"/>
                </a:solidFill>
              </a:rPr>
              <a:t>Do everything with care and deliberation </a:t>
            </a:r>
          </a:p>
          <a:p>
            <a:pPr marL="109728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Concluding Thought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800" dirty="0" smtClean="0"/>
              <a:t>“</a:t>
            </a:r>
            <a:r>
              <a:rPr lang="en-US" sz="4800" dirty="0" smtClean="0">
                <a:solidFill>
                  <a:srgbClr val="00B0F0"/>
                </a:solidFill>
              </a:rPr>
              <a:t>Motivation </a:t>
            </a:r>
            <a:r>
              <a:rPr lang="en-US" sz="4800" dirty="0" smtClean="0"/>
              <a:t>is what gets </a:t>
            </a:r>
          </a:p>
          <a:p>
            <a:pPr marL="109728" indent="0" algn="ctr">
              <a:buNone/>
            </a:pPr>
            <a:r>
              <a:rPr lang="en-US" sz="4800" dirty="0" smtClean="0"/>
              <a:t>you started. </a:t>
            </a:r>
          </a:p>
          <a:p>
            <a:pPr marL="109728" indent="0" algn="ctr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Habit </a:t>
            </a:r>
            <a:r>
              <a:rPr lang="en-US" sz="4800" dirty="0" smtClean="0"/>
              <a:t>is what keeps </a:t>
            </a:r>
          </a:p>
          <a:p>
            <a:pPr marL="109728" indent="0" algn="ctr">
              <a:buNone/>
            </a:pPr>
            <a:r>
              <a:rPr lang="en-US" sz="4800" dirty="0" smtClean="0"/>
              <a:t>you going.”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r">
              <a:buNone/>
            </a:pPr>
            <a:r>
              <a:rPr lang="en-US" dirty="0" smtClean="0"/>
              <a:t>Jim Ryan</a:t>
            </a:r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 This YOUR Season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1" y="2093006"/>
            <a:ext cx="6531429" cy="4347482"/>
          </a:xfrm>
        </p:spPr>
      </p:pic>
    </p:spTree>
    <p:extLst>
      <p:ext uri="{BB962C8B-B14F-4D97-AF65-F5344CB8AC3E}">
        <p14:creationId xmlns:p14="http://schemas.microsoft.com/office/powerpoint/2010/main" val="6603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Laying and preserving the foundation for success.</a:t>
            </a:r>
            <a:endParaRPr lang="en-US" dirty="0"/>
          </a:p>
          <a:p>
            <a:r>
              <a:rPr lang="en-US" dirty="0" smtClean="0"/>
              <a:t>Sound, intelligent training addressing all facets of the race</a:t>
            </a:r>
            <a:endParaRPr lang="en-US" dirty="0"/>
          </a:p>
          <a:p>
            <a:r>
              <a:rPr lang="en-US" dirty="0" smtClean="0"/>
              <a:t>Throughout the season</a:t>
            </a:r>
          </a:p>
          <a:p>
            <a:pPr lvl="1"/>
            <a:r>
              <a:rPr lang="en-US" dirty="0" smtClean="0"/>
              <a:t>1 or 2 days before the event</a:t>
            </a:r>
          </a:p>
          <a:p>
            <a:pPr lvl="1"/>
            <a:r>
              <a:rPr lang="en-US" dirty="0" smtClean="0"/>
              <a:t>Race Day</a:t>
            </a:r>
            <a:endParaRPr lang="en-US" dirty="0"/>
          </a:p>
          <a:p>
            <a:r>
              <a:rPr lang="en-US" dirty="0" smtClean="0"/>
              <a:t>Post Event</a:t>
            </a:r>
          </a:p>
          <a:p>
            <a:pPr lvl="1"/>
            <a:r>
              <a:rPr lang="en-US" dirty="0" smtClean="0"/>
              <a:t>Physical &amp; Emotional Cool Down</a:t>
            </a:r>
          </a:p>
          <a:p>
            <a:pPr lvl="1"/>
            <a:r>
              <a:rPr lang="en-US" dirty="0" smtClean="0"/>
              <a:t>Race Assessment</a:t>
            </a:r>
          </a:p>
          <a:p>
            <a:r>
              <a:rPr lang="en-US" dirty="0" smtClean="0"/>
              <a:t>Early Season vs. Competitive Season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Lucida Handwriting" panose="03010101010101010101" pitchFamily="66" charset="0"/>
              </a:rPr>
              <a:t>Excellence!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“We are what we repeatedly do.</a:t>
            </a:r>
          </a:p>
          <a:p>
            <a:pPr marL="109728" indent="0" algn="ctr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Excellence, then, is not an act, </a:t>
            </a:r>
          </a:p>
          <a:p>
            <a:pPr marL="109728" indent="0" algn="ctr">
              <a:buNone/>
            </a:pPr>
            <a:r>
              <a:rPr lang="en-US" sz="3200" dirty="0">
                <a:latin typeface="Century Gothic" panose="020B0502020202020204" pitchFamily="34" charset="0"/>
              </a:rPr>
              <a:t>b</a:t>
            </a:r>
            <a:r>
              <a:rPr lang="en-US" sz="3200" dirty="0" smtClean="0">
                <a:latin typeface="Century Gothic" panose="020B0502020202020204" pitchFamily="34" charset="0"/>
              </a:rPr>
              <a:t>ut a habit”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7200" dirty="0" smtClean="0"/>
              <a:t>Aristotle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Laying The Foundation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Plan</a:t>
            </a:r>
            <a:endParaRPr lang="en-US" dirty="0"/>
          </a:p>
          <a:p>
            <a:r>
              <a:rPr lang="en-US" dirty="0" smtClean="0"/>
              <a:t>Academic Plan</a:t>
            </a:r>
            <a:endParaRPr lang="en-US" dirty="0"/>
          </a:p>
          <a:p>
            <a:r>
              <a:rPr lang="en-US" dirty="0" smtClean="0"/>
              <a:t>Rest/Sleep Plan</a:t>
            </a:r>
          </a:p>
          <a:p>
            <a:r>
              <a:rPr lang="en-US" dirty="0" smtClean="0"/>
              <a:t>Nutrition Plan</a:t>
            </a:r>
          </a:p>
          <a:p>
            <a:r>
              <a:rPr lang="en-US" dirty="0" smtClean="0"/>
              <a:t>Support Network </a:t>
            </a:r>
          </a:p>
          <a:p>
            <a:r>
              <a:rPr lang="en-US" dirty="0" smtClean="0"/>
              <a:t>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Bricks In The Foundation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Training</a:t>
            </a:r>
          </a:p>
          <a:p>
            <a:pPr lvl="1"/>
            <a:r>
              <a:rPr lang="en-US" dirty="0"/>
              <a:t>Endurance</a:t>
            </a:r>
          </a:p>
          <a:p>
            <a:pPr lvl="1"/>
            <a:r>
              <a:rPr lang="en-US" dirty="0"/>
              <a:t>Strength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r>
              <a:rPr lang="en-US" dirty="0" smtClean="0"/>
              <a:t>Balance</a:t>
            </a:r>
          </a:p>
          <a:p>
            <a:r>
              <a:rPr lang="en-US" dirty="0"/>
              <a:t>Nutrition </a:t>
            </a:r>
          </a:p>
          <a:p>
            <a:r>
              <a:rPr lang="en-US" dirty="0" smtClean="0"/>
              <a:t>Planned Rest</a:t>
            </a:r>
          </a:p>
          <a:p>
            <a:pPr lvl="1"/>
            <a:r>
              <a:rPr lang="en-US" dirty="0" smtClean="0"/>
              <a:t>Sleep Management </a:t>
            </a:r>
          </a:p>
          <a:p>
            <a:pPr marL="411480" lvl="1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a Nutrition/Hydration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Home</a:t>
            </a:r>
          </a:p>
          <a:p>
            <a:r>
              <a:rPr lang="en-US" dirty="0" smtClean="0"/>
              <a:t>At School</a:t>
            </a:r>
          </a:p>
          <a:p>
            <a:r>
              <a:rPr lang="en-US" dirty="0" smtClean="0"/>
              <a:t>Before the workout</a:t>
            </a:r>
          </a:p>
          <a:p>
            <a:r>
              <a:rPr lang="en-US" dirty="0" smtClean="0"/>
              <a:t>After the workout</a:t>
            </a:r>
          </a:p>
          <a:p>
            <a:r>
              <a:rPr lang="en-US" dirty="0" smtClean="0"/>
              <a:t>Snack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Ownership Of Your Training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Always Think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Your Plan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Your Goal</a:t>
            </a:r>
          </a:p>
          <a:p>
            <a:pPr marL="109728" indent="0"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Steady State Runs, Interval Training, Pace Work, Speed Work</a:t>
            </a:r>
          </a:p>
          <a:p>
            <a:r>
              <a:rPr lang="en-US" dirty="0" smtClean="0"/>
              <a:t>Running Mechanics</a:t>
            </a:r>
          </a:p>
          <a:p>
            <a:r>
              <a:rPr lang="en-US" dirty="0" smtClean="0"/>
              <a:t>Passive Energy Gains</a:t>
            </a:r>
          </a:p>
          <a:p>
            <a:r>
              <a:rPr lang="en-US" dirty="0" smtClean="0"/>
              <a:t>Competitive Drills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Train Smart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Train Smart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Recovery is just as important as intense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Common Sign Of Inadequate Care In The Rest Phase</a:t>
            </a:r>
          </a:p>
          <a:p>
            <a:pPr marL="109728" indent="0" algn="ctr">
              <a:buNone/>
            </a:pPr>
            <a:endParaRPr lang="en-US" dirty="0" smtClean="0"/>
          </a:p>
          <a:p>
            <a:r>
              <a:rPr lang="en-US" dirty="0" smtClean="0"/>
              <a:t>Always feel tired (after the first 3 weeks) </a:t>
            </a:r>
          </a:p>
          <a:p>
            <a:r>
              <a:rPr lang="en-US" dirty="0" smtClean="0"/>
              <a:t>Soreness/aches that will not go away</a:t>
            </a:r>
          </a:p>
          <a:p>
            <a:r>
              <a:rPr lang="en-US" dirty="0" smtClean="0"/>
              <a:t>Unable to sleep well</a:t>
            </a:r>
          </a:p>
          <a:p>
            <a:r>
              <a:rPr lang="en-US" dirty="0" smtClean="0"/>
              <a:t>Irritated all the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117</TotalTime>
  <Words>397</Words>
  <Application>Microsoft Office PowerPoint</Application>
  <PresentationFormat>Widescreen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Georgia</vt:lpstr>
      <vt:lpstr>Lucida Handwriting</vt:lpstr>
      <vt:lpstr>Wingdings 2</vt:lpstr>
      <vt:lpstr>Training presentation</vt:lpstr>
      <vt:lpstr>Preparing To Compete</vt:lpstr>
      <vt:lpstr>Make This YOUR Season</vt:lpstr>
      <vt:lpstr>Preparing for Competition</vt:lpstr>
      <vt:lpstr>Excellence!</vt:lpstr>
      <vt:lpstr>Laying The Foundation For Success</vt:lpstr>
      <vt:lpstr>Bricks In The Foundation </vt:lpstr>
      <vt:lpstr>Have a Nutrition/Hydration Plan</vt:lpstr>
      <vt:lpstr>Take Ownership Of Your Training Plan</vt:lpstr>
      <vt:lpstr>Train Smart Recovery is just as important as intense training </vt:lpstr>
      <vt:lpstr>Preparation Creates Success</vt:lpstr>
      <vt:lpstr>Preparing For Competition Throughout The Season</vt:lpstr>
      <vt:lpstr>Race Day</vt:lpstr>
      <vt:lpstr>Concluding Thought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Compete</dc:title>
  <dc:creator>Michael J. LeVangie</dc:creator>
  <cp:lastModifiedBy>Michael J. LeVangie</cp:lastModifiedBy>
  <cp:revision>8</cp:revision>
  <dcterms:created xsi:type="dcterms:W3CDTF">2017-08-12T02:08:03Z</dcterms:created>
  <dcterms:modified xsi:type="dcterms:W3CDTF">2019-07-13T12:28:20Z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